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9" r:id="rId4"/>
    <p:sldId id="260" r:id="rId5"/>
    <p:sldId id="261" r:id="rId6"/>
    <p:sldId id="279" r:id="rId7"/>
    <p:sldId id="280" r:id="rId8"/>
    <p:sldId id="265" r:id="rId9"/>
    <p:sldId id="266" r:id="rId10"/>
    <p:sldId id="267" r:id="rId11"/>
    <p:sldId id="268" r:id="rId12"/>
    <p:sldId id="269" r:id="rId13"/>
    <p:sldId id="282" r:id="rId14"/>
    <p:sldId id="283" r:id="rId15"/>
    <p:sldId id="284" r:id="rId16"/>
    <p:sldId id="285" r:id="rId17"/>
    <p:sldId id="271" r:id="rId18"/>
    <p:sldId id="273" r:id="rId19"/>
    <p:sldId id="275" r:id="rId20"/>
    <p:sldId id="276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88" autoAdjust="0"/>
  </p:normalViewPr>
  <p:slideViewPr>
    <p:cSldViewPr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0.25</c:v>
                </c:pt>
                <c:pt idx="2">
                  <c:v>0.28000000000000003</c:v>
                </c:pt>
                <c:pt idx="3">
                  <c:v>0.37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6D-4ADB-8F72-13008F01FFA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0.69</c:v>
                </c:pt>
                <c:pt idx="1">
                  <c:v>0.75</c:v>
                </c:pt>
                <c:pt idx="2">
                  <c:v>0.72</c:v>
                </c:pt>
                <c:pt idx="3">
                  <c:v>0.63</c:v>
                </c:pt>
                <c:pt idx="4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6D-4ADB-8F72-13008F01FFA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 formatCode="0%">
                  <c:v>0.03</c:v>
                </c:pt>
                <c:pt idx="2" formatCode="0%">
                  <c:v>0</c:v>
                </c:pt>
                <c:pt idx="4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6D-4ADB-8F72-13008F01F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6564864"/>
        <c:axId val="176587136"/>
        <c:axId val="0"/>
      </c:bar3DChart>
      <c:catAx>
        <c:axId val="176564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587136"/>
        <c:crosses val="autoZero"/>
        <c:auto val="1"/>
        <c:lblAlgn val="ctr"/>
        <c:lblOffset val="100"/>
        <c:noMultiLvlLbl val="0"/>
      </c:catAx>
      <c:valAx>
        <c:axId val="1765871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56486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0.77</c:v>
                </c:pt>
                <c:pt idx="1">
                  <c:v>0.73</c:v>
                </c:pt>
                <c:pt idx="2">
                  <c:v>0.73</c:v>
                </c:pt>
                <c:pt idx="3">
                  <c:v>0.77</c:v>
                </c:pt>
                <c:pt idx="4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0-4967-8519-C96E78A003D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0.23</c:v>
                </c:pt>
                <c:pt idx="1">
                  <c:v>0.27</c:v>
                </c:pt>
                <c:pt idx="2">
                  <c:v>0.27</c:v>
                </c:pt>
                <c:pt idx="3">
                  <c:v>0.23</c:v>
                </c:pt>
                <c:pt idx="4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50-4967-8519-C96E78A003D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Художественно-эстетическое развитие</c:v>
                </c:pt>
                <c:pt idx="2">
                  <c:v>Физическое развитие</c:v>
                </c:pt>
                <c:pt idx="3">
                  <c:v>Социально-коммуникативное развитие</c:v>
                </c:pt>
                <c:pt idx="4">
                  <c:v>Познавательное развитие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50-4967-8519-C96E78A00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6507520"/>
        <c:axId val="176517504"/>
        <c:axId val="0"/>
      </c:bar3DChart>
      <c:catAx>
        <c:axId val="176507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517504"/>
        <c:crosses val="autoZero"/>
        <c:auto val="1"/>
        <c:lblAlgn val="ctr"/>
        <c:lblOffset val="100"/>
        <c:noMultiLvlLbl val="0"/>
      </c:catAx>
      <c:valAx>
        <c:axId val="1765175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5075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17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20.04.2022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старшего дошкольного возраста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9 «Пчелка»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95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Аналитический отчёт работы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за 2021-2022 учебный год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Воспитатели:</a:t>
            </a:r>
          </a:p>
          <a:p>
            <a:pPr algn="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Шавгараева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София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Ильясовна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Дутова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Ирина Николаевна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городском конкурсе «Юные знатоки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Олимпизма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–е место по городу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«Все цветы для наших мам»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София\Desktop\Отчет фото\IMG-9f656a179688fc2ff50a26e21dc7b364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5025" y="2634853"/>
            <a:ext cx="4041775" cy="3508791"/>
          </a:xfrm>
          <a:prstGeom prst="rect">
            <a:avLst/>
          </a:prstGeom>
          <a:noFill/>
        </p:spPr>
      </p:pic>
      <p:pic>
        <p:nvPicPr>
          <p:cNvPr id="4099" name="Picture 3" descr="C:\Users\София\Desktop\Отчет фото\IMG-926e4344da9a6a95563246bdf0954d5e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2635448"/>
            <a:ext cx="4040188" cy="350819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«Экскурсия в пожарную часть»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Поход в театр на спектакль «Земляника в снегу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офия\Desktop\Отчет фото\IMG-9cd50c50ff601d43ffb7ce832e745968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643182"/>
            <a:ext cx="4040188" cy="3000395"/>
          </a:xfrm>
          <a:prstGeom prst="rect">
            <a:avLst/>
          </a:prstGeom>
          <a:noFill/>
        </p:spPr>
      </p:pic>
      <p:pic>
        <p:nvPicPr>
          <p:cNvPr id="5123" name="Picture 3" descr="C:\Users\София\Desktop\Отчет фото\IMG-e62d1577c60d9b51f6557be8a63b19f1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Экскурсия в художественную галерею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Стерх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 класс по проекту «Мой край –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Югра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офия\Desktop\Отчет фото\20220416_1237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71472" y="1785926"/>
            <a:ext cx="4038600" cy="3500462"/>
          </a:xfrm>
          <a:prstGeom prst="rect">
            <a:avLst/>
          </a:prstGeom>
          <a:noFill/>
        </p:spPr>
      </p:pic>
      <p:pic>
        <p:nvPicPr>
          <p:cNvPr id="6147" name="Picture 3" descr="C:\Users\София\Desktop\Отчет фото\20220416_1253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785927"/>
            <a:ext cx="4038600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«Зеленое золото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офия\Desktop\Отчет фото\20211201_1609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16896" y="2155412"/>
            <a:ext cx="4167992" cy="3286147"/>
          </a:xfrm>
          <a:prstGeom prst="rect">
            <a:avLst/>
          </a:prstGeom>
          <a:noFill/>
        </p:spPr>
      </p:pic>
      <p:pic>
        <p:nvPicPr>
          <p:cNvPr id="1027" name="Picture 3" descr="C:\Users\София\Desktop\Отчет фото\20211201_1731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00982" y="1950390"/>
            <a:ext cx="4168708" cy="36969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«Дай лапу»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София\Desktop\Отчет фото\20211021_0925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4038600" cy="4000528"/>
          </a:xfrm>
          <a:prstGeom prst="rect">
            <a:avLst/>
          </a:prstGeom>
          <a:noFill/>
        </p:spPr>
      </p:pic>
      <p:pic>
        <p:nvPicPr>
          <p:cNvPr id="2052" name="Picture 4" descr="C:\Users\София\Desktop\Отчет фото\20211124_1542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43050"/>
            <a:ext cx="4038600" cy="392908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«Коробка добра»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София\Desktop\Отчет фото\20211220_103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2"/>
            <a:ext cx="8329642" cy="471490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участия воспитанников в олимпиадах, смотрах, конкурсах, турнирах, выставках, соревнованиях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12775"/>
          <a:ext cx="9144000" cy="544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3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1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6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Уровень и название мероприятия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победителей, лауреатов, призеров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 Городской конкурс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«Юные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знатоки </a:t>
                      </a:r>
                      <a:r>
                        <a:rPr lang="ru-RU" sz="1200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Олимпизма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Диплом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Международный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конкурс «Чемпион Лиги»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Диплом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III 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конкурс  викторина «По сказкам К.И. Чуковского»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Диплом </a:t>
                      </a:r>
                      <a:r>
                        <a:rPr lang="en-US" sz="1200" dirty="0" smtClean="0">
                          <a:latin typeface="Times New Roman"/>
                          <a:ea typeface="Calibri"/>
                          <a:cs typeface="Times New Roman"/>
                        </a:rPr>
                        <a:t> I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место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конкурс викторина  «Звездная дорога»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Диплом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3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конкурс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«Луч»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Диплом 1 степени – 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Диплом 2 степени – 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Диплом 3 степени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–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Сертикат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участника - 3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конкурс  «В защиту Белого медведя»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Диплом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степени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9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Конкурс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чтецов «Мир глазами детей»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участника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офия\Desktop\Отчет фото\IMG-16426cf5881a9e1a4aaa145cff52ab07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4000488" cy="5143536"/>
          </a:xfrm>
          <a:prstGeom prst="rect">
            <a:avLst/>
          </a:prstGeom>
          <a:noFill/>
        </p:spPr>
      </p:pic>
      <p:pic>
        <p:nvPicPr>
          <p:cNvPr id="4099" name="Picture 3" descr="C:\Users\София\Desktop\Отчет фото\20220217_122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3929090" cy="500059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результатов педагогической диагностики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года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Конец года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Содержимое 4"/>
          <p:cNvGraphicFramePr>
            <a:graphicFrameLocks noGrp="1"/>
          </p:cNvGraphicFramePr>
          <p:nvPr>
            <p:ph sz="quarter" idx="4"/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 педагогической диагностики отражает положительную динамику по всем направлениям развития детей. Полученные результаты позволяют говорить о хорошем уровне освоения программных задач. У воспитанников группы сформирована положительная мотивация к предпосылкам универсальных учебных действий: умение слушать и слышать, доводить начатое до конца. Наблюдается общая положительная динамика психического, личностного и физического развития; дети проявляют инициативность и самостоятельность в разных видах деятельности. 	Положительное влияние на этот процесс оказывают тесное сотрудничество воспитателей, специалистов, администрации ДОУ и родителей, а также использование приемов развивающего обучения и индивидуального подхода к каждому ребенку.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Краткая характеристика группы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 подготовительной группе всего 37 человек, из них 20 мальчиков и 17 девочек.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 детей от 6 до 7 лет. Большая часть детей нашей группы находятся в едином коллективе с первой младшей группы. 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Атмосфера в детском коллективе доброжелательная, позитивная.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Преобладают партнерские взаимоотношения и совместная деятельность детей. Конфликты между детьми, если и возникают, то быстро и продуктивно разрешаются.</a:t>
            </a:r>
            <a:endParaRPr lang="ru-RU" sz="17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София\Desktop\Отчет фото\IMG-75af34118f1b5d2ac69687547b037820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1000108"/>
            <a:ext cx="5111750" cy="45005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 на 2021/2022 учебный год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Развитие познавательной и речевой активности детей посредством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–технологий.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Формирование нравственно – патриотических чувств у детей в рамках реализации проектной деятельности «Мой край родной –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Югра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(малочисленные народы Севера)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2021/2022гг. было запланировано и проведено 3 родительских собрания.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собрание (октябрь).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«Возрастные особенности детей 6-7лет»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познакомить  родителей  с возрастными особенностями детей    6-7 лет, с основными  целями и задачами образовательной программы  на новый учебный  год с учетом ФГОС ДОУ.                                                       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Присутствовало 21 человек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собрание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Ваш ребенок-будущий первоклассник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контакта между педагогами и родителями; моделирование перспектив взаимодействия на новый учебный год; повышение педагогической культуры родителей, вовлечение родителей в процесс воспитания своих детей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присутствовало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21 человек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собрание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«Итоги года».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ознакомить родителей с результатами образовательно-воспитательной работы за год.</a:t>
            </a:r>
          </a:p>
          <a:p>
            <a:pPr algn="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Присутствовало 19 человек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взаимодействия с родителями (законными представителями) воспитанников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46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Формы взаимодействия и сотрудничества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Охват родителей различными формами сотрудничества (%)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 Стенды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 Работа сайта ДОУ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Анкетирование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Опросы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Беседы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Наглядная педагогическая пропаганда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Родительские собрания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Консультации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	Результатом взаимодействия педагогов и родителей являются: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1. Повышение активности родителей в жизни группы;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2. Выставки совместных поделок и рисунков детей и родителей;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3. Участие в праздниках и досугах, совместной проектной деятельности, спортивных мероприятиях.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	В конце года среди родителей было проведено анкетирование на степень </a:t>
            </a:r>
            <a:r>
              <a:rPr lang="ru-RU" sz="2400" b="1" dirty="0" err="1" smtClean="0">
                <a:solidFill>
                  <a:srgbClr val="002060"/>
                </a:solidFill>
              </a:rPr>
              <a:t>удовлетворѐнности </a:t>
            </a:r>
            <a:r>
              <a:rPr lang="ru-RU" sz="2400" b="1" dirty="0" smtClean="0">
                <a:solidFill>
                  <a:srgbClr val="002060"/>
                </a:solidFill>
              </a:rPr>
              <a:t>работой педагогов группы. По проведенным результатам анкетирования видно, что основная масса родителей довольна работой педагогов и интересуются достижениями детей.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Итоговые мероприятия, проведенные в течение года согласно тематическому плану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40274"/>
          <a:ext cx="8229600" cy="6589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 проведения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мероприятия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 организации и результативность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высокий/средний/низкий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Утренник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«Осень – добрая волшебница»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средний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Развлечение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«Широкая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масленица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Развлечение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«Коляда»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Спортивное развлечение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 гостях у 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Смешариков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Развлечение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«День Матери»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Утренник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«Новогодние приключения у елки»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средний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66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Театрализованное представление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«Буква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Я» Б.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Заходер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Развлечение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«День защитника Отечества»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Утренник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«Все цветы для наших мам»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Поход в пожарную часть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«Мы будущие спасатели»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8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Поход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художественную галерею «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Стерх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Мастер-класс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«Символ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г.Сургута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86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Утренник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«Выпускной бал»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Итоговые мероприятия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Развлечение широкая Масленица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Утренник «Осень – добрая волшебница»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C:\Users\София\Desktop\20220317_15300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43116"/>
            <a:ext cx="404018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София\Desktop\Отчет фото\IMG-75af34118f1b5d2ac69687547b037820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5025" y="2143117"/>
            <a:ext cx="4041775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«Новогодние приключения у елки»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развлечение« В гостях у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смешариков</a:t>
            </a: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София\Desktop\Отчет фото\20211222_1658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14555"/>
            <a:ext cx="4040188" cy="2928958"/>
          </a:xfrm>
          <a:prstGeom prst="rect">
            <a:avLst/>
          </a:prstGeom>
          <a:noFill/>
        </p:spPr>
      </p:pic>
      <p:pic>
        <p:nvPicPr>
          <p:cNvPr id="4" name="Picture 3" descr="C:\Users\София\Desktop\Отчет фото\20220408_12022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214554"/>
            <a:ext cx="4041775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462</Words>
  <Application>Microsoft Office PowerPoint</Application>
  <PresentationFormat>Экран (4:3)</PresentationFormat>
  <Paragraphs>137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Тема Office</vt:lpstr>
      <vt:lpstr>Специальное оформление</vt:lpstr>
      <vt:lpstr>Муниципальное Бюджетное Дошкольное Образовательное Учреждение группа старшего дошкольного возраста № 9 «Пчелка» </vt:lpstr>
      <vt:lpstr>Краткая характеристика группы</vt:lpstr>
      <vt:lpstr>Задачи на 2021/2022 учебный год</vt:lpstr>
      <vt:lpstr>ВЗАИМОДЕЙСТВИЕ С РОДИТЕЛЯМИ (ЗАКОННЫМИ ПРЕДСТАВИТЕЛЯМИ)</vt:lpstr>
      <vt:lpstr>Анализ взаимодействия с родителями (законными представителями) воспитанников</vt:lpstr>
      <vt:lpstr>Презентация PowerPoint</vt:lpstr>
      <vt:lpstr>Итоговые мероприятия, проведенные в течение года согласно тематическому плану </vt:lpstr>
      <vt:lpstr>Итоговые мероприятия</vt:lpstr>
      <vt:lpstr>Презентация PowerPoint</vt:lpstr>
      <vt:lpstr>Презентация PowerPoint</vt:lpstr>
      <vt:lpstr>Презентация PowerPoint</vt:lpstr>
      <vt:lpstr>Экскурсия в художественную галерею «Стерх». Мастер класс по проекту «Мой край –Югра»</vt:lpstr>
      <vt:lpstr>Акция «Зеленое золото Югры»</vt:lpstr>
      <vt:lpstr>Акция «Дай лапу»</vt:lpstr>
      <vt:lpstr>Акция «Коробка добра»</vt:lpstr>
      <vt:lpstr>Результаты участия воспитанников в олимпиадах, смотрах, конкурсах, турнирах, выставках, соревнованиях</vt:lpstr>
      <vt:lpstr>Презентация PowerPoint</vt:lpstr>
      <vt:lpstr>Анализ результатов педагогической диагностики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Пользователь Windows</cp:lastModifiedBy>
  <cp:revision>65</cp:revision>
  <dcterms:created xsi:type="dcterms:W3CDTF">2009-01-08T12:15:48Z</dcterms:created>
  <dcterms:modified xsi:type="dcterms:W3CDTF">2022-04-20T09:12:24Z</dcterms:modified>
</cp:coreProperties>
</file>