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5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794" autoAdjust="0"/>
    <p:restoredTop sz="92832" autoAdjust="0"/>
  </p:normalViewPr>
  <p:slideViewPr>
    <p:cSldViewPr>
      <p:cViewPr varScale="1">
        <p:scale>
          <a:sx n="68" d="100"/>
          <a:sy n="68" d="100"/>
        </p:scale>
        <p:origin x="-13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3956-C837-4164-971C-3167CF6DE06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75BE-4138-4064-9931-D4E293366CD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3956-C837-4164-971C-3167CF6DE06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75BE-4138-4064-9931-D4E293366C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3956-C837-4164-971C-3167CF6DE06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75BE-4138-4064-9931-D4E293366C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3956-C837-4164-971C-3167CF6DE06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75BE-4138-4064-9931-D4E293366C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3956-C837-4164-971C-3167CF6DE06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E4575BE-4138-4064-9931-D4E293366CD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3956-C837-4164-971C-3167CF6DE06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75BE-4138-4064-9931-D4E293366C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3956-C837-4164-971C-3167CF6DE06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75BE-4138-4064-9931-D4E293366C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3956-C837-4164-971C-3167CF6DE06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75BE-4138-4064-9931-D4E293366C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3956-C837-4164-971C-3167CF6DE06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75BE-4138-4064-9931-D4E293366C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3956-C837-4164-971C-3167CF6DE06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75BE-4138-4064-9931-D4E293366C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3956-C837-4164-971C-3167CF6DE06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75BE-4138-4064-9931-D4E293366C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C313956-C837-4164-971C-3167CF6DE06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E4575BE-4138-4064-9931-D4E293366CDD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642918"/>
            <a:ext cx="7572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/>
              <a:t>д</a:t>
            </a:r>
            <a:r>
              <a:rPr lang="ru-RU" dirty="0" smtClean="0"/>
              <a:t>етский сад №36 «Яблонька»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500166" y="2143116"/>
            <a:ext cx="6572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Отчет о проделанной работе воспитателей гр. «Пчелка»</a:t>
            </a:r>
          </a:p>
          <a:p>
            <a:pPr algn="ctr"/>
            <a:r>
              <a:rPr lang="ru-RU" sz="3200" dirty="0"/>
              <a:t>з</a:t>
            </a:r>
            <a:r>
              <a:rPr lang="ru-RU" sz="3200" dirty="0" smtClean="0"/>
              <a:t>а 2020-2021 учебный год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429388" y="4357694"/>
            <a:ext cx="2071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Воспитатели: </a:t>
            </a:r>
            <a:r>
              <a:rPr lang="ru-RU" dirty="0" err="1" smtClean="0"/>
              <a:t>Шавгараева</a:t>
            </a:r>
            <a:r>
              <a:rPr lang="ru-RU" dirty="0" smtClean="0"/>
              <a:t> С.И.</a:t>
            </a:r>
          </a:p>
          <a:p>
            <a:r>
              <a:rPr lang="ru-RU" dirty="0" err="1" smtClean="0"/>
              <a:t>Дутова</a:t>
            </a:r>
            <a:r>
              <a:rPr lang="ru-RU" dirty="0" smtClean="0"/>
              <a:t> И.Н.</a:t>
            </a: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6" y="500042"/>
            <a:ext cx="52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ПРОГУЛКА</a:t>
            </a:r>
            <a:endParaRPr lang="ru-RU" sz="2800" b="1" dirty="0"/>
          </a:p>
        </p:txBody>
      </p:sp>
      <p:pic>
        <p:nvPicPr>
          <p:cNvPr id="22530" name="Picture 2" descr="C:\Users\София\Desktop\Отчет фото\20201209_095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13919" y="171843"/>
            <a:ext cx="2415436" cy="2928958"/>
          </a:xfrm>
          <a:prstGeom prst="rect">
            <a:avLst/>
          </a:prstGeom>
          <a:noFill/>
        </p:spPr>
      </p:pic>
      <p:pic>
        <p:nvPicPr>
          <p:cNvPr id="22531" name="Picture 3" descr="C:\Users\София\Desktop\Отчет фото\20201209_0957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145544" y="283819"/>
            <a:ext cx="2500331" cy="2789901"/>
          </a:xfrm>
          <a:prstGeom prst="rect">
            <a:avLst/>
          </a:prstGeom>
          <a:noFill/>
        </p:spPr>
      </p:pic>
      <p:pic>
        <p:nvPicPr>
          <p:cNvPr id="22532" name="Picture 4" descr="C:\Users\София\Desktop\Отчет фото\20201218_1018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40297" y="3074422"/>
            <a:ext cx="2571768" cy="2709419"/>
          </a:xfrm>
          <a:prstGeom prst="rect">
            <a:avLst/>
          </a:prstGeom>
          <a:noFill/>
        </p:spPr>
      </p:pic>
      <p:pic>
        <p:nvPicPr>
          <p:cNvPr id="22533" name="Picture 5" descr="C:\Users\София\Desktop\Отчет фото\20210120_1118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3143248"/>
            <a:ext cx="2776398" cy="264320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00364" y="5429264"/>
            <a:ext cx="36433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Вариативная прогулка</a:t>
            </a:r>
            <a:endParaRPr lang="ru-RU" sz="4000" b="1" dirty="0"/>
          </a:p>
        </p:txBody>
      </p:sp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357166"/>
            <a:ext cx="5500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Интерактивное оборудование</a:t>
            </a:r>
            <a:endParaRPr lang="ru-RU" sz="3600" dirty="0"/>
          </a:p>
        </p:txBody>
      </p:sp>
      <p:pic>
        <p:nvPicPr>
          <p:cNvPr id="23554" name="Picture 2" descr="C:\Users\София\Desktop\Отчет фото\20201210_1744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4286280" cy="4429514"/>
          </a:xfrm>
          <a:prstGeom prst="rect">
            <a:avLst/>
          </a:prstGeom>
          <a:noFill/>
        </p:spPr>
      </p:pic>
      <p:pic>
        <p:nvPicPr>
          <p:cNvPr id="23555" name="Picture 3" descr="C:\Users\София\Desktop\Отчет фото\20201216_0928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752575" y="1891103"/>
            <a:ext cx="4286280" cy="393305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1857364"/>
            <a:ext cx="6072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СПАСИБО ЗА ВНИМАНИЕ!</a:t>
            </a:r>
            <a:endParaRPr lang="ru-RU" sz="4800" b="1" dirty="0"/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офия\Desktop\Отчет фото\IMG-c00cf4e8cefa1ab4e65cbffdd500f471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52"/>
            <a:ext cx="8001056" cy="464347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71538" y="5000636"/>
            <a:ext cx="4786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</a:t>
            </a:r>
            <a:r>
              <a:rPr lang="ru-RU" dirty="0" smtClean="0"/>
              <a:t>руппа «Пчелка»</a:t>
            </a:r>
          </a:p>
          <a:p>
            <a:r>
              <a:rPr lang="ru-RU" dirty="0" smtClean="0"/>
              <a:t>Мальчики -20 человек</a:t>
            </a:r>
          </a:p>
          <a:p>
            <a:r>
              <a:rPr lang="ru-RU" dirty="0" smtClean="0"/>
              <a:t>Девочек -18 человек</a:t>
            </a: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500042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Курсы повышения квалификации:</a:t>
            </a:r>
            <a:endParaRPr lang="ru-RU" dirty="0"/>
          </a:p>
        </p:txBody>
      </p:sp>
      <p:pic>
        <p:nvPicPr>
          <p:cNvPr id="2051" name="Picture 3" descr="C:\Users\София\Desktop\Отчет фото\20210518_2002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470066">
            <a:off x="5542560" y="354889"/>
            <a:ext cx="2464758" cy="3157388"/>
          </a:xfrm>
          <a:prstGeom prst="rect">
            <a:avLst/>
          </a:prstGeom>
          <a:noFill/>
        </p:spPr>
      </p:pic>
      <p:pic>
        <p:nvPicPr>
          <p:cNvPr id="5" name="image1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3714753"/>
            <a:ext cx="3214710" cy="2143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4348" y="1428736"/>
            <a:ext cx="34290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Шавгараева</a:t>
            </a:r>
            <a:r>
              <a:rPr lang="ru-RU" sz="2000" dirty="0" smtClean="0"/>
              <a:t> София </a:t>
            </a:r>
            <a:r>
              <a:rPr lang="ru-RU" sz="2000" dirty="0" err="1" smtClean="0"/>
              <a:t>Ильясовна</a:t>
            </a:r>
            <a:endParaRPr lang="ru-RU" sz="2000" dirty="0" smtClean="0"/>
          </a:p>
          <a:p>
            <a:r>
              <a:rPr lang="ru-RU" dirty="0" smtClean="0"/>
              <a:t>Курсы повышения квалификации «Методическое сопровождение реализации </a:t>
            </a:r>
            <a:r>
              <a:rPr lang="ru-RU" sz="2800" b="1" dirty="0" smtClean="0"/>
              <a:t>УМК «Мой край родной –</a:t>
            </a:r>
            <a:r>
              <a:rPr lang="ru-RU" sz="2800" b="1" dirty="0" err="1" smtClean="0"/>
              <a:t>Югра</a:t>
            </a:r>
            <a:r>
              <a:rPr lang="ru-RU" sz="2800" b="1" dirty="0" smtClean="0"/>
              <a:t>»</a:t>
            </a:r>
          </a:p>
          <a:p>
            <a:r>
              <a:rPr lang="ru-RU" dirty="0" smtClean="0"/>
              <a:t>Сертификат о прохождении курсов </a:t>
            </a:r>
            <a:r>
              <a:rPr lang="ru-RU" sz="2400" b="1" dirty="0" smtClean="0"/>
              <a:t>«Основы здорового питания для дошкольников» </a:t>
            </a:r>
            <a:endParaRPr lang="ru-RU" sz="2400" b="1" dirty="0"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857232"/>
            <a:ext cx="571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Мои достижения</a:t>
            </a:r>
            <a:endParaRPr lang="ru-RU" sz="2800" b="1" dirty="0"/>
          </a:p>
        </p:txBody>
      </p:sp>
      <p:pic>
        <p:nvPicPr>
          <p:cNvPr id="19458" name="Picture 2" descr="C:\Users\София\Desktop\Отчет фото\Screenshot_20201021-222957_Off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142984"/>
            <a:ext cx="2786082" cy="2643182"/>
          </a:xfrm>
          <a:prstGeom prst="rect">
            <a:avLst/>
          </a:prstGeom>
          <a:noFill/>
        </p:spPr>
      </p:pic>
      <p:pic>
        <p:nvPicPr>
          <p:cNvPr id="19459" name="Picture 3" descr="C:\Users\София\Desktop\Отчет фото\IMG_20200925_143036_6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2643206" cy="2643206"/>
          </a:xfrm>
          <a:prstGeom prst="rect">
            <a:avLst/>
          </a:prstGeom>
          <a:noFill/>
        </p:spPr>
      </p:pic>
      <p:pic>
        <p:nvPicPr>
          <p:cNvPr id="19460" name="Picture 4" descr="C:\Users\София\Desktop\Отчет фото\20201021_2230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429000"/>
            <a:ext cx="3643338" cy="307183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4143380"/>
            <a:ext cx="2286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«Воспитатель года 2020» диплом </a:t>
            </a:r>
            <a:r>
              <a:rPr lang="en-US" dirty="0" smtClean="0"/>
              <a:t>I </a:t>
            </a:r>
            <a:r>
              <a:rPr lang="ru-RU" dirty="0" smtClean="0"/>
              <a:t>степени</a:t>
            </a: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9"/>
            <a:ext cx="41434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Участие в  </a:t>
            </a:r>
            <a:r>
              <a:rPr lang="ru-RU" dirty="0"/>
              <a:t>конкурсе чтецов</a:t>
            </a:r>
            <a:r>
              <a:rPr lang="ru-RU" b="1" dirty="0"/>
              <a:t> </a:t>
            </a:r>
            <a:r>
              <a:rPr lang="ru-RU" sz="2000" b="1" dirty="0"/>
              <a:t>«Детство – счастливая страна</a:t>
            </a:r>
            <a:r>
              <a:rPr lang="ru-RU" sz="2000" b="1" dirty="0" smtClean="0"/>
              <a:t>».</a:t>
            </a:r>
          </a:p>
          <a:p>
            <a:r>
              <a:rPr lang="ru-RU" dirty="0" smtClean="0"/>
              <a:t>Фогель Елизавета.</a:t>
            </a:r>
          </a:p>
          <a:p>
            <a:r>
              <a:rPr lang="ru-RU" dirty="0" smtClean="0"/>
              <a:t>Участие в окружном конкурсе </a:t>
            </a:r>
            <a:r>
              <a:rPr lang="ru-RU" sz="2000" b="1" dirty="0" smtClean="0"/>
              <a:t>«Лучший костюм ворона»</a:t>
            </a:r>
          </a:p>
          <a:p>
            <a:r>
              <a:rPr lang="ru-RU" dirty="0" err="1" smtClean="0"/>
              <a:t>Джураева</a:t>
            </a:r>
            <a:r>
              <a:rPr lang="ru-RU" dirty="0" smtClean="0"/>
              <a:t> Азалия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C:\Users\София\Desktop\Отчет фото\20210413_1642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722474">
            <a:off x="5033534" y="1367070"/>
            <a:ext cx="4643470" cy="2714644"/>
          </a:xfrm>
          <a:prstGeom prst="rect">
            <a:avLst/>
          </a:prstGeom>
          <a:noFill/>
        </p:spPr>
      </p:pic>
      <p:pic>
        <p:nvPicPr>
          <p:cNvPr id="3078" name="Picture 6" descr="C:\Users\София\Desktop\Отчет фото\IMG-20210401-WA00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2428868"/>
            <a:ext cx="3071834" cy="409576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500042"/>
            <a:ext cx="685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НАШИ ПРАЗДНИКИ</a:t>
            </a:r>
            <a:endParaRPr lang="ru-RU" sz="3200" b="1" dirty="0"/>
          </a:p>
        </p:txBody>
      </p:sp>
      <p:pic>
        <p:nvPicPr>
          <p:cNvPr id="17410" name="Picture 2" descr="C:\Users\София\Desktop\Отчет фото\IMG-52d814362af493f64de063bd296d36ee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4000528" cy="3438513"/>
          </a:xfrm>
          <a:prstGeom prst="rect">
            <a:avLst/>
          </a:prstGeom>
          <a:noFill/>
        </p:spPr>
      </p:pic>
      <p:pic>
        <p:nvPicPr>
          <p:cNvPr id="17411" name="Picture 3" descr="C:\Users\София\Desktop\Отчет фото\IMG-d897f65a471e89a6cb741f9a78b40c26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214422"/>
            <a:ext cx="4429124" cy="350046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48" y="4929198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«КОЛЯДА»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572132" y="5143512"/>
            <a:ext cx="2357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«НОВОГОДНЯЯ СКАЗКА»</a:t>
            </a:r>
            <a:endParaRPr lang="ru-RU" sz="2000" b="1" dirty="0"/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София\Desktop\Отчет фото\IMG-9a2c8812b0ea4174ed3e254bd0f5d791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2643206" cy="2643206"/>
          </a:xfrm>
          <a:prstGeom prst="rect">
            <a:avLst/>
          </a:prstGeom>
          <a:noFill/>
        </p:spPr>
      </p:pic>
      <p:pic>
        <p:nvPicPr>
          <p:cNvPr id="18435" name="Picture 3" descr="C:\Users\София\Desktop\Отчет фото\20210219_1017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1071546"/>
            <a:ext cx="2675500" cy="30003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14546" y="571480"/>
            <a:ext cx="600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Мы ловкие и смелые»</a:t>
            </a:r>
            <a:endParaRPr lang="ru-RU" sz="2800" b="1" dirty="0"/>
          </a:p>
        </p:txBody>
      </p:sp>
      <p:pic>
        <p:nvPicPr>
          <p:cNvPr id="18436" name="Picture 4" descr="C:\Users\София\Desktop\Отчет фото\20201127_0959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001477" y="3713639"/>
            <a:ext cx="2926042" cy="2785393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571480"/>
            <a:ext cx="500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Режимные моменты</a:t>
            </a:r>
            <a:endParaRPr lang="ru-RU" sz="2400" b="1" dirty="0"/>
          </a:p>
        </p:txBody>
      </p:sp>
      <p:pic>
        <p:nvPicPr>
          <p:cNvPr id="20482" name="Picture 2" descr="C:\Users\София\Desktop\Отчет фото\20201218_0827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504062">
            <a:off x="730700" y="1125386"/>
            <a:ext cx="2798127" cy="3279642"/>
          </a:xfrm>
          <a:prstGeom prst="rect">
            <a:avLst/>
          </a:prstGeom>
          <a:noFill/>
        </p:spPr>
      </p:pic>
      <p:pic>
        <p:nvPicPr>
          <p:cNvPr id="20484" name="Picture 4" descr="C:\Users\София\Desktop\Отчет фото\20201118_0818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940251">
            <a:off x="5578042" y="1334442"/>
            <a:ext cx="3112984" cy="2762091"/>
          </a:xfrm>
          <a:prstGeom prst="rect">
            <a:avLst/>
          </a:prstGeom>
          <a:noFill/>
        </p:spPr>
      </p:pic>
      <p:pic>
        <p:nvPicPr>
          <p:cNvPr id="20485" name="Picture 5" descr="C:\Users\София\Desktop\Отчет фото\20201209_0814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3857628"/>
            <a:ext cx="3643338" cy="3000372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488" y="642918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НОД</a:t>
            </a:r>
            <a:endParaRPr lang="ru-RU" sz="3600" b="1" dirty="0"/>
          </a:p>
        </p:txBody>
      </p:sp>
      <p:pic>
        <p:nvPicPr>
          <p:cNvPr id="21506" name="Picture 2" descr="C:\Users\София\Desktop\Отчет фото\IMG-ec3b2cf230a3362880e01a9660026c80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2918"/>
            <a:ext cx="2647382" cy="2285936"/>
          </a:xfrm>
          <a:prstGeom prst="rect">
            <a:avLst/>
          </a:prstGeom>
          <a:noFill/>
        </p:spPr>
      </p:pic>
      <p:pic>
        <p:nvPicPr>
          <p:cNvPr id="21507" name="Picture 3" descr="C:\Users\София\Desktop\Отчет фото\20201218_0922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383317" y="433466"/>
            <a:ext cx="2255789" cy="2449400"/>
          </a:xfrm>
          <a:prstGeom prst="rect">
            <a:avLst/>
          </a:prstGeom>
          <a:noFill/>
        </p:spPr>
      </p:pic>
      <p:pic>
        <p:nvPicPr>
          <p:cNvPr id="21508" name="Picture 4" descr="C:\Users\София\Desktop\Отчет фото\Screenshot_20210518-205311_Vib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1571612"/>
            <a:ext cx="2286017" cy="3156738"/>
          </a:xfrm>
          <a:prstGeom prst="rect">
            <a:avLst/>
          </a:prstGeom>
          <a:noFill/>
        </p:spPr>
      </p:pic>
      <p:pic>
        <p:nvPicPr>
          <p:cNvPr id="21509" name="Picture 5" descr="C:\Users\София\Desktop\Отчет фото\Screenshot_20210518-205316_Vib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7" y="3429000"/>
            <a:ext cx="2714644" cy="2714644"/>
          </a:xfrm>
          <a:prstGeom prst="rect">
            <a:avLst/>
          </a:prstGeom>
          <a:noFill/>
        </p:spPr>
      </p:pic>
      <p:pic>
        <p:nvPicPr>
          <p:cNvPr id="21510" name="Picture 6" descr="C:\Users\София\Desktop\Отчет фото\20201125_1746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3500438"/>
            <a:ext cx="2500330" cy="271462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322</TotalTime>
  <Words>140</Words>
  <Application>Microsoft Office PowerPoint</Application>
  <PresentationFormat>Экран (4:3)</PresentationFormat>
  <Paragraphs>31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София</dc:creator>
  <cp:lastModifiedBy>София</cp:lastModifiedBy>
  <cp:revision>2</cp:revision>
  <dcterms:created xsi:type="dcterms:W3CDTF">2021-05-18T14:21:19Z</dcterms:created>
  <dcterms:modified xsi:type="dcterms:W3CDTF">2021-05-18T19:43:41Z</dcterms:modified>
</cp:coreProperties>
</file>