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B78F6-911F-6A1D-57DC-642C66771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A70F39A-CA25-0BD9-F405-274787948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D80BD1-5051-B7D5-7D8A-922A693A2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0DE686-9055-62B7-C8D3-43DEC2AE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50BFB6-B5B0-5F1B-3F4A-694CEC60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8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20591B-5EC1-1DA2-16F8-D82BB93D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098AB6-B148-1F65-7CA1-43902621A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CE231F-554C-BFA9-6752-CE5D1CA97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11B93A-87F7-0378-BBC9-89239697F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5787C7-2297-CAAD-5506-84257B89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77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B307125-BC38-45EF-A9C7-30F2F7926F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6A6399-B6C0-30C5-84CE-2C83A169B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2E682C-035D-9FA8-3B1A-11305BE78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3D2F4C-23C5-10BD-76EC-AF0E55D7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428661-7BB5-305D-7313-F5F0DB8E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7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24FBDC-643C-01A8-14C6-004DE0EA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42947-43E3-652D-9ED6-49EA092E3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EE4AB5F-4132-5036-F1D0-6649DDD3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1A63E5-122F-B2C5-BAD4-9F23D68B2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2E8877-9832-73CA-D99E-C082312C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5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E8FA75-EFD8-B52F-CACF-FE1995231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1A7050-3743-5605-1542-E0FEBF80F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DD60B0-65FE-87A6-A36B-497130AE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5B4370-237D-EABD-E424-71BD01FA5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4F9B4D-E9F4-3FF6-3148-EF389663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98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A75FC6-3E71-2F7D-86BA-02A221501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B9790B-7E94-08EC-BE0E-2B62B82F5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B11244F-6E4C-CE1D-4E44-44F8EEE0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646FBD1-88CE-0E09-8096-E01A0D51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A1E88BA-73CD-72E0-9CC6-51A2C55D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8486469-F1D4-20EF-DB7A-D50D997C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4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1B592-8924-8D8F-138F-7A5C1314F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1E0A0E-F169-AE1E-F4CC-1E037BA1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52A48B1-6B81-59A7-F7A6-0B93342721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A8FF54C-8827-EE8F-7F62-327E01304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AC06DDE-2683-4888-B8E3-302CF11A9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6B1F0EF-8DCC-220B-D2CC-C6C79954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CDE9B8D-23E8-F93D-184B-10195B46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747F05E-3650-3E28-3612-D4EBB288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4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54BA7D-5A4D-5698-2195-9F22ECA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700F07E-F903-BA6A-1554-61EB8FE4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F864FE-EC55-4560-FC5A-316A6445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3ACB0FE-0D09-511D-B099-4CC49D2E1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8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53DE633-5E6B-53A3-0BAC-69EF4B0A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0D4C594-2A1F-F2B0-7304-3FADA68F7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6E8817B-8D17-2F39-F0C0-B99D3D779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29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94B09D-E905-3C77-4961-6AF50F19A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9D2F81-1573-48A2-5529-7B78E5F3F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F67BFF-1AC3-88F0-38C1-7CF949593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0A3C21-B1E6-D270-2F31-0739CE7C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538B7E0-9A8C-B0B4-C2EC-8F2ADBF1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F4BCEA-BB3A-2D34-027C-6CA451DC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41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40162B-CC51-BF71-B309-D771EBEC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2B6CEE1-E29A-1F13-D223-CF62904AC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14021CC-242F-F36D-0E12-76418B79C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54479A-E996-0C47-0515-AB7D1576E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1F4116-8C3A-3677-6A05-483F8FCF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871CCE9-CF3D-4435-0DF6-5380A2E0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9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2EA1E-1F12-692F-99EF-98D2FC5BE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30BAB7-2A5A-34DE-2B83-C7CD67F56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4A1FC1-9950-C930-0E8F-4FE80AD83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9A1B9-624E-9544-AF65-54B1985677B0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7609C7-4FAF-BF10-0C0B-50841C994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E74B5C-027D-BC5F-F83F-545EA6B75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B2D42-6461-2E47-9152-95A3744EE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1464D5-8FDB-9DC8-4BB9-0E5FC2DC4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95400"/>
            <a:ext cx="9144000" cy="2387600"/>
          </a:xfrm>
        </p:spPr>
        <p:txBody>
          <a:bodyPr>
            <a:normAutofit/>
          </a:bodyPr>
          <a:lstStyle/>
          <a:p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“День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любви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верности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DDB125-278A-1008-7157-23789D1A7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800" y="5257800"/>
            <a:ext cx="4267200" cy="1655762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Ваисова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Э.К.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Шавгараева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304800"/>
            <a:ext cx="990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Яблонька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0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DE70D05B-1EC6-8196-5016-F29ED2316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69" y="522019"/>
            <a:ext cx="11652662" cy="581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BEB2EC-7544-6C05-D1CA-263DC3505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ловкость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выносливость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благоприятной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доброжелательности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2653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60B5FF1-E7C1-6D9F-ED65-62715ECC3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04800"/>
            <a:ext cx="7923981" cy="5256278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0FC11-E532-1395-794E-BD03939AE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209800" y="5561078"/>
            <a:ext cx="7924800" cy="1014351"/>
          </a:xfrm>
        </p:spPr>
        <p:txBody>
          <a:bodyPr/>
          <a:lstStyle/>
          <a:p>
            <a:r>
              <a:rPr lang="en-US" dirty="0"/>
              <a:t>     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С.р.и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Дочки-матери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8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BCE7ABE8-BD43-4AE8-6D72-30502BB3B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7" y="719665"/>
            <a:ext cx="2999011" cy="5418667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3A6BEA51-E4E9-9BB1-FD87-85CE69113B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74" y="719665"/>
            <a:ext cx="3662326" cy="5418667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E9396E44-C132-717D-DC28-3B3C542D82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48" y="719665"/>
            <a:ext cx="538759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18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A4776F7-982E-C1DF-4361-567E510398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04800"/>
            <a:ext cx="10032175" cy="5418667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CB0EB8A5-AF98-EB94-E943-055DB9460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824" y="5915121"/>
            <a:ext cx="9894126" cy="9428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Ромашковое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счастье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98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888DE1B-C3AF-A655-7815-19576A8E3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5739693" cy="3625749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487AFAEF-D5D9-B2D6-5CCC-0FA25FCE4F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111185"/>
            <a:ext cx="6358493" cy="360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39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865CC19-47AB-64FA-741E-B7BE9FDBC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55" y="878279"/>
            <a:ext cx="11652698" cy="513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7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7C8BD562-F414-75D5-3B37-4507C5C14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57200"/>
            <a:ext cx="11775750" cy="4878985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3717745-568F-E5B2-C87D-07EC8B197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990600" y="5867400"/>
            <a:ext cx="10502238" cy="539338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Ромашковое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476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36A49E4A-5791-C485-04F9-63DB5871C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1000"/>
            <a:ext cx="10799124" cy="59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372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72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 “День семьи любви и верности”  в гр. “Солнышко “</vt:lpstr>
      <vt:lpstr>Презентация PowerPoint</vt:lpstr>
      <vt:lpstr>              С.р.и “Дочки-матери"</vt:lpstr>
      <vt:lpstr>Презентация PowerPoint</vt:lpstr>
      <vt:lpstr>Презентация PowerPoint</vt:lpstr>
      <vt:lpstr>Презентация PowerPoint</vt:lpstr>
      <vt:lpstr>Презентация PowerPoint</vt:lpstr>
      <vt:lpstr>Эстафета “Ромашковое поле”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детский сад  36 “Яблонька “    “День семьи любви и верности” в гр. “Солнышко “</dc:title>
  <dc:creator>София Шавгараева</dc:creator>
  <cp:lastModifiedBy>on</cp:lastModifiedBy>
  <cp:revision>7</cp:revision>
  <dcterms:created xsi:type="dcterms:W3CDTF">2022-07-10T15:17:52Z</dcterms:created>
  <dcterms:modified xsi:type="dcterms:W3CDTF">2026-01-21T03:28:41Z</dcterms:modified>
</cp:coreProperties>
</file>